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5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8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62" y="112542"/>
            <a:ext cx="7033090" cy="1744392"/>
          </a:xfrm>
        </p:spPr>
        <p:txBody>
          <a:bodyPr>
            <a:noAutofit/>
          </a:bodyPr>
          <a:lstStyle/>
          <a:p>
            <a:r>
              <a:rPr lang="pl-PL" sz="9600" dirty="0" smtClean="0"/>
              <a:t>NETYKIETA</a:t>
            </a:r>
            <a:endParaRPr lang="pl-PL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0145" y="5936566"/>
            <a:ext cx="10071710" cy="82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Jeśli chcesz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być dobrze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traktowany w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sieci,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 bądź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dobry dla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innych internautów.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72529" y="1936063"/>
            <a:ext cx="10269416" cy="400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5400" dirty="0" smtClean="0"/>
              <a:t>Kiedy piszesz nie używaj bez potrzeby wielkich liter – to tak jakbyś KRZYCZAŁ!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331860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62" y="112542"/>
            <a:ext cx="7033090" cy="1744392"/>
          </a:xfrm>
        </p:spPr>
        <p:txBody>
          <a:bodyPr>
            <a:noAutofit/>
          </a:bodyPr>
          <a:lstStyle/>
          <a:p>
            <a:r>
              <a:rPr lang="pl-PL" sz="9600" dirty="0" smtClean="0"/>
              <a:t>NETYKIETA</a:t>
            </a:r>
            <a:endParaRPr lang="pl-PL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0145" y="5936566"/>
            <a:ext cx="10071710" cy="82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Jeśli chcesz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być dobrze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traktowany w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sieci,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 bądź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dobry dla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innych internautów.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59987" y="2170818"/>
            <a:ext cx="10353822" cy="2147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/>
              <a:t>Zwracając się </a:t>
            </a:r>
            <a:r>
              <a:rPr lang="pl-PL" dirty="0" smtClean="0"/>
              <a:t>do</a:t>
            </a:r>
            <a:br>
              <a:rPr lang="pl-PL" dirty="0" smtClean="0"/>
            </a:br>
            <a:r>
              <a:rPr lang="pl-PL" dirty="0" smtClean="0"/>
              <a:t>konkretnego internauty,</a:t>
            </a:r>
            <a:br>
              <a:rPr lang="pl-PL" dirty="0" smtClean="0"/>
            </a:br>
            <a:r>
              <a:rPr lang="pl-PL" sz="4800" dirty="0" smtClean="0"/>
              <a:t>pamiętaj </a:t>
            </a:r>
            <a:r>
              <a:rPr lang="pl-PL" sz="4800" dirty="0"/>
              <a:t>o używaniu </a:t>
            </a:r>
            <a:r>
              <a:rPr lang="pl-PL" sz="4800" dirty="0" smtClean="0"/>
              <a:t>wielkiej litery </a:t>
            </a:r>
            <a:r>
              <a:rPr lang="pl-PL" sz="4800" dirty="0"/>
              <a:t>w zaimkach: Ty, Tobie, Ci itp.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48222" y="5271808"/>
            <a:ext cx="2307100" cy="891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 smtClean="0"/>
              <a:t>źródło:</a:t>
            </a:r>
            <a:endParaRPr lang="pl-PL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159" y="5055017"/>
            <a:ext cx="4211309" cy="13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6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7" y="4577132"/>
            <a:ext cx="8911687" cy="99367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l-PL" sz="6000" dirty="0" smtClean="0"/>
              <a:t>Dziękuję za uwagę!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63921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7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7200" dirty="0" smtClean="0"/>
              <a:t>Dzień</a:t>
            </a:r>
            <a:endParaRPr lang="pl-PL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40157" y="190500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7200" dirty="0" smtClean="0"/>
              <a:t>Bezpiecznego</a:t>
            </a:r>
            <a:endParaRPr lang="pl-PL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40157" y="31858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7200" dirty="0" smtClean="0"/>
              <a:t>Internetu</a:t>
            </a:r>
            <a:endParaRPr lang="pl-PL" sz="7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40157" y="521968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7200" dirty="0" smtClean="0"/>
              <a:t>5 lutego 2019 r.</a:t>
            </a: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25941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7" y="174952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7200" dirty="0" smtClean="0"/>
              <a:t>DBI 2019</a:t>
            </a:r>
            <a:endParaRPr lang="pl-PL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40157" y="357905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7200" dirty="0" smtClean="0"/>
              <a:t>Działajmy razem!</a:t>
            </a: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130942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360" y="41309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7200" dirty="0" smtClean="0"/>
              <a:t>DBI 2019</a:t>
            </a:r>
            <a:endParaRPr lang="pl-PL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7964" y="1594780"/>
            <a:ext cx="4339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7200" dirty="0" smtClean="0"/>
              <a:t>Wszyscy</a:t>
            </a:r>
            <a:endParaRPr lang="pl-PL" sz="7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2087" y="3127243"/>
            <a:ext cx="1161991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5000" dirty="0" smtClean="0"/>
              <a:t>pozytywnych </a:t>
            </a:r>
            <a:r>
              <a:rPr lang="pl-PL" sz="5000" dirty="0"/>
              <a:t>zastosowań internetu</a:t>
            </a:r>
            <a:r>
              <a:rPr lang="pl-PL" sz="5000" dirty="0" smtClean="0"/>
              <a:t>,</a:t>
            </a:r>
            <a:endParaRPr lang="pl-PL" sz="5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75407" y="2030879"/>
            <a:ext cx="679088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200" dirty="0" smtClean="0"/>
              <a:t>powinniśmy </a:t>
            </a:r>
            <a:r>
              <a:rPr lang="pl-PL" sz="3200" dirty="0"/>
              <a:t>angażować się w </a:t>
            </a:r>
            <a:r>
              <a:rPr lang="pl-PL" sz="4000" dirty="0" smtClean="0"/>
              <a:t>promowanie</a:t>
            </a:r>
            <a:endParaRPr lang="pl-PL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60488" y="550530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800" dirty="0" smtClean="0"/>
              <a:t>tworzenie </a:t>
            </a:r>
            <a:r>
              <a:rPr lang="pl-PL" sz="4800" dirty="0"/>
              <a:t>kultury zrozumienia.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32219" y="383886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7200" dirty="0" smtClean="0"/>
              <a:t>promocję tolerancji</a:t>
            </a:r>
            <a:endParaRPr lang="pl-PL" sz="7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95857" y="497740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200" dirty="0" smtClean="0"/>
              <a:t>oraz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49472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62" y="112542"/>
            <a:ext cx="7033090" cy="1744392"/>
          </a:xfrm>
        </p:spPr>
        <p:txBody>
          <a:bodyPr>
            <a:noAutofit/>
          </a:bodyPr>
          <a:lstStyle/>
          <a:p>
            <a:r>
              <a:rPr lang="pl-PL" sz="9600" dirty="0" smtClean="0"/>
              <a:t>NETYKIETA</a:t>
            </a:r>
            <a:endParaRPr lang="pl-PL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45151" y="1617782"/>
            <a:ext cx="10015439" cy="1913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400" dirty="0"/>
              <a:t>zbiór zasad kultury obowiązującej </a:t>
            </a:r>
            <a:r>
              <a:rPr lang="pl-PL" sz="4400" b="1" dirty="0" smtClean="0"/>
              <a:t>wszystkich</a:t>
            </a:r>
            <a:r>
              <a:rPr lang="pl-PL" sz="4400" dirty="0" smtClean="0"/>
              <a:t> w Internecie</a:t>
            </a:r>
            <a:endParaRPr lang="pl-PL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41" y="112542"/>
            <a:ext cx="3048000" cy="203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5" y="3530986"/>
            <a:ext cx="3183699" cy="3183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042075" y="3927080"/>
            <a:ext cx="4853353" cy="2391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400" b="1" dirty="0" smtClean="0"/>
              <a:t>Nie karm trolla!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240404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62" y="112542"/>
            <a:ext cx="7033090" cy="1744392"/>
          </a:xfrm>
        </p:spPr>
        <p:txBody>
          <a:bodyPr>
            <a:noAutofit/>
          </a:bodyPr>
          <a:lstStyle/>
          <a:p>
            <a:r>
              <a:rPr lang="pl-PL" sz="9600" dirty="0" smtClean="0"/>
              <a:t>NETYKIETA</a:t>
            </a:r>
            <a:endParaRPr lang="pl-PL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6924" y="1856934"/>
            <a:ext cx="10071710" cy="4107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6000" dirty="0"/>
              <a:t>Jeśli chcesz </a:t>
            </a:r>
            <a:r>
              <a:rPr lang="pl-PL" sz="6000" dirty="0" smtClean="0"/>
              <a:t>być</a:t>
            </a:r>
            <a:br>
              <a:rPr lang="pl-PL" sz="6000" dirty="0" smtClean="0"/>
            </a:br>
            <a:r>
              <a:rPr lang="pl-PL" sz="6000" dirty="0" smtClean="0"/>
              <a:t>dobrze </a:t>
            </a:r>
            <a:r>
              <a:rPr lang="pl-PL" sz="6000" dirty="0"/>
              <a:t>traktowany w </a:t>
            </a:r>
            <a:r>
              <a:rPr lang="pl-PL" sz="6000" dirty="0" smtClean="0"/>
              <a:t>sieci,</a:t>
            </a:r>
            <a:br>
              <a:rPr lang="pl-PL" sz="6000" dirty="0" smtClean="0"/>
            </a:br>
            <a:r>
              <a:rPr lang="pl-PL" sz="6000" dirty="0" smtClean="0"/>
              <a:t>i </a:t>
            </a:r>
            <a:r>
              <a:rPr lang="pl-PL" sz="6000" dirty="0"/>
              <a:t>Ty bądź </a:t>
            </a:r>
            <a:r>
              <a:rPr lang="pl-PL" sz="6000" dirty="0" smtClean="0"/>
              <a:t>dobry</a:t>
            </a:r>
            <a:br>
              <a:rPr lang="pl-PL" sz="6000" dirty="0" smtClean="0"/>
            </a:br>
            <a:r>
              <a:rPr lang="pl-PL" sz="6000" dirty="0" smtClean="0"/>
              <a:t>dla </a:t>
            </a:r>
            <a:r>
              <a:rPr lang="pl-PL" sz="6000" dirty="0"/>
              <a:t>innych internautów.</a:t>
            </a:r>
          </a:p>
        </p:txBody>
      </p:sp>
    </p:spTree>
    <p:extLst>
      <p:ext uri="{BB962C8B-B14F-4D97-AF65-F5344CB8AC3E}">
        <p14:creationId xmlns:p14="http://schemas.microsoft.com/office/powerpoint/2010/main" val="399496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62" y="112542"/>
            <a:ext cx="7033090" cy="1744392"/>
          </a:xfrm>
        </p:spPr>
        <p:txBody>
          <a:bodyPr>
            <a:noAutofit/>
          </a:bodyPr>
          <a:lstStyle/>
          <a:p>
            <a:r>
              <a:rPr lang="pl-PL" sz="9600" dirty="0" smtClean="0"/>
              <a:t>NETYKIETA</a:t>
            </a:r>
            <a:endParaRPr lang="pl-PL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0145" y="5936566"/>
            <a:ext cx="10071710" cy="82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Jeśli chcesz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być dobrze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traktowany w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sieci,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 bądź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dobry dla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innych internautów.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4979" y="1936064"/>
            <a:ext cx="4191415" cy="868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5400" dirty="0" smtClean="0"/>
              <a:t>nie spamuj</a:t>
            </a:r>
            <a:endParaRPr lang="pl-PL" sz="5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35662" y="4517489"/>
            <a:ext cx="10451537" cy="1419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5400" dirty="0" smtClean="0"/>
              <a:t>nie rozsyłaj łańcuszków internetowych</a:t>
            </a:r>
            <a:endParaRPr lang="pl-PL" sz="5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4890" y="3073786"/>
            <a:ext cx="9762220" cy="12274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5400" dirty="0" smtClean="0"/>
              <a:t>nie flooduj </a:t>
            </a:r>
            <a:r>
              <a:rPr lang="pl-PL" sz="2000" dirty="0" smtClean="0"/>
              <a:t>(nie wysyłaj </a:t>
            </a:r>
            <a:r>
              <a:rPr lang="pl-PL" sz="2000" dirty="0"/>
              <a:t>identycznych wiadomościu, w krótkich odstępach czasowych)</a:t>
            </a:r>
          </a:p>
        </p:txBody>
      </p:sp>
    </p:spTree>
    <p:extLst>
      <p:ext uri="{BB962C8B-B14F-4D97-AF65-F5344CB8AC3E}">
        <p14:creationId xmlns:p14="http://schemas.microsoft.com/office/powerpoint/2010/main" val="50479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62" y="112542"/>
            <a:ext cx="7033090" cy="1744392"/>
          </a:xfrm>
        </p:spPr>
        <p:txBody>
          <a:bodyPr>
            <a:noAutofit/>
          </a:bodyPr>
          <a:lstStyle/>
          <a:p>
            <a:r>
              <a:rPr lang="pl-PL" sz="9600" dirty="0" smtClean="0"/>
              <a:t>NETYKIETA</a:t>
            </a:r>
            <a:endParaRPr lang="pl-PL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0145" y="5936566"/>
            <a:ext cx="10071710" cy="82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Jeśli chcesz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być dobrze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traktowany w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sieci,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 bądź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dobry dla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innych internautów.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4979" y="1936063"/>
            <a:ext cx="9916966" cy="1594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5400" dirty="0"/>
              <a:t>Nie </a:t>
            </a:r>
            <a:r>
              <a:rPr lang="pl-PL" sz="5400" dirty="0" smtClean="0"/>
              <a:t>obrażaj</a:t>
            </a:r>
            <a:br>
              <a:rPr lang="pl-PL" sz="5400" dirty="0" smtClean="0"/>
            </a:br>
            <a:r>
              <a:rPr lang="pl-PL" sz="5400" dirty="0" smtClean="0"/>
              <a:t>innych </a:t>
            </a:r>
            <a:r>
              <a:rPr lang="pl-PL" sz="5400" dirty="0"/>
              <a:t>użytkowników sieci.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7532" y="4034786"/>
            <a:ext cx="11295599" cy="1594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400" dirty="0"/>
              <a:t>Pamiętaj, </a:t>
            </a:r>
            <a:r>
              <a:rPr lang="pl-PL" sz="4400" dirty="0" smtClean="0"/>
              <a:t>że również </a:t>
            </a:r>
            <a:r>
              <a:rPr lang="pl-PL" sz="4400" dirty="0"/>
              <a:t>w Internecie jesteśmy odpowiedzialni za swoje działanie.</a:t>
            </a:r>
          </a:p>
        </p:txBody>
      </p:sp>
    </p:spTree>
    <p:extLst>
      <p:ext uri="{BB962C8B-B14F-4D97-AF65-F5344CB8AC3E}">
        <p14:creationId xmlns:p14="http://schemas.microsoft.com/office/powerpoint/2010/main" val="33460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62" y="112542"/>
            <a:ext cx="7033090" cy="1744392"/>
          </a:xfrm>
        </p:spPr>
        <p:txBody>
          <a:bodyPr>
            <a:noAutofit/>
          </a:bodyPr>
          <a:lstStyle/>
          <a:p>
            <a:r>
              <a:rPr lang="pl-PL" sz="9600" dirty="0" smtClean="0"/>
              <a:t>NETYKIETA</a:t>
            </a:r>
            <a:endParaRPr lang="pl-PL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0145" y="5936566"/>
            <a:ext cx="10071710" cy="82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Jeśli chcesz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być dobrze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traktowany w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sieci,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 bądź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dobry dla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innych internautów.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4979" y="1936063"/>
            <a:ext cx="9916966" cy="1594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5400" dirty="0"/>
              <a:t>Szanuj cudzą własność.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2449" y="3764863"/>
            <a:ext cx="11689496" cy="2171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/>
              <a:t>Nie podpisuj się pod czyimiś wypowiedziami czy pracami. Korzystając z materiałów znalezionych </a:t>
            </a:r>
            <a:r>
              <a:rPr lang="pl-PL" sz="3600" dirty="0" smtClean="0"/>
              <a:t>w </a:t>
            </a:r>
            <a:r>
              <a:rPr lang="pl-PL" sz="3600" dirty="0"/>
              <a:t>sieci, zawsze podawaj źródło ich pochodzenia.</a:t>
            </a:r>
          </a:p>
        </p:txBody>
      </p:sp>
    </p:spTree>
    <p:extLst>
      <p:ext uri="{BB962C8B-B14F-4D97-AF65-F5344CB8AC3E}">
        <p14:creationId xmlns:p14="http://schemas.microsoft.com/office/powerpoint/2010/main" val="84751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</TotalTime>
  <Words>175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PowerPoint Presentation</vt:lpstr>
      <vt:lpstr>Dzień</vt:lpstr>
      <vt:lpstr>DBI 2019</vt:lpstr>
      <vt:lpstr>DBI 2019</vt:lpstr>
      <vt:lpstr>NETYKIETA</vt:lpstr>
      <vt:lpstr>NETYKIETA</vt:lpstr>
      <vt:lpstr>NETYKIETA</vt:lpstr>
      <vt:lpstr>NETYKIETA</vt:lpstr>
      <vt:lpstr>NETYKIETA</vt:lpstr>
      <vt:lpstr>NETYKIETA</vt:lpstr>
      <vt:lpstr>NETYKIETA</vt:lpstr>
      <vt:lpstr>Dziękuję za uwagę!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Flis</dc:creator>
  <cp:lastModifiedBy>Dominik Flis</cp:lastModifiedBy>
  <cp:revision>28</cp:revision>
  <dcterms:created xsi:type="dcterms:W3CDTF">2019-02-04T13:16:41Z</dcterms:created>
  <dcterms:modified xsi:type="dcterms:W3CDTF">2019-02-04T16:06:24Z</dcterms:modified>
</cp:coreProperties>
</file>